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76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97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27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29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115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05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97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369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499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282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1862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5AEF6-1719-470F-BA2E-D3FEA36D045D}" type="datetimeFigureOut">
              <a:rPr lang="pt-BR" smtClean="0"/>
              <a:t>17/11/2020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C1DD4-1DF6-45C9-B3D6-3311CDCB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39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paraenem.com/matematica/distancia-entre-dois-pontos-.htm" TargetMode="External"/><Relationship Id="rId2" Type="http://schemas.openxmlformats.org/officeDocument/2006/relationships/hyperlink" Target="https://www.preparaenem.com/matematica/circunferencia.ht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preparaenem.com/matematica/circunferencia-circulo-definicoes-diferencas-basicas.ht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paraenem.com/matematica/perimetro-da-circunferencia.htm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da3l5eluHY" TargetMode="External"/><Relationship Id="rId2" Type="http://schemas.openxmlformats.org/officeDocument/2006/relationships/hyperlink" Target="https://youtu.be/hUGtSYJ-G2U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esardacol@iomere.edu.sc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CÍRCULO ECIRCUNFERÊNCIA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PERÍMETRO E ÁREA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614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6448" y="501790"/>
            <a:ext cx="11521440" cy="5313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kern="180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kern="180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Definições e diferenças básicas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b="1" u="none" strike="noStrike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Circunferências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círculos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são figuras muito parecidas, mas com uma diferença muito importante: a circunferência é a borda do círculo. Isso é causa de muitas confusões e repercute diretamente tanto na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definição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dessas duas figuras geométricas quanto em algumas de suas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propriedades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acabar com as dúvidas em relação a essas duas figuras, vamos discutir suas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definições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propriedades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Esperamos, com isso, demonstrar suas diferenças básicas.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Definição de circunferência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Dados um ponto C (chamado centro da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do plano e uma </a:t>
            </a:r>
            <a:r>
              <a:rPr lang="pt-BR" u="none" strike="noStrike" dirty="0" smtClean="0">
                <a:solidFill>
                  <a:srgbClr val="007B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distância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r (chamada raio da circunferência), uma circunferência é o conjunto de pontos desse mesmo plano cuja distância até o ponto C é igual a r. Isso é equivalente a dizer que, dado o ponto C, qualquer ponto P cuja distância até C seja igual a r pertencerá à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circunferência.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42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5360" y="375151"/>
            <a:ext cx="10241280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Por exemplo, se fixados a distância em 4 centímetros e o ponto C (ilustrados na imagem a seguir), o conjunto de todos os pontos que possuem 4 centímetros de distância do ponto C será 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em destaque.</a:t>
            </a:r>
            <a:endParaRPr lang="pt-BR" dirty="0"/>
          </a:p>
        </p:txBody>
      </p:sp>
      <p:pic>
        <p:nvPicPr>
          <p:cNvPr id="3" name="Imagem 2" descr="Definição de circunferência">
            <a:hlinkClick r:id="rId2" tooltip="&quot;Definição de circunferência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056" y="1568767"/>
            <a:ext cx="2946273" cy="24667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975360" y="4046793"/>
            <a:ext cx="10777728" cy="2364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Dessa maneira, considere os pontos A e B pertencentes a uma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 centro C. 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distância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entre A e C é representada por </a:t>
            </a:r>
            <a:r>
              <a:rPr lang="pt-BR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baseline="-2500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 a distância entre B e C é representada por </a:t>
            </a:r>
            <a:r>
              <a:rPr lang="pt-BR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baseline="-2500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Nessas circunstâncias, </a:t>
            </a:r>
            <a:r>
              <a:rPr lang="pt-BR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baseline="-2500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</a:t>
            </a:r>
            <a:r>
              <a:rPr lang="pt-BR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baseline="-25000" dirty="0" err="1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r.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Digamos que um ponto P está no interior da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um ponto S está no exterior dessa figura. Nesse caso, os pontos P e S não pertencem à circunferência, pois: </a:t>
            </a:r>
            <a:r>
              <a:rPr lang="pt-BR" sz="1600" dirty="0" err="1"/>
              <a:t>d</a:t>
            </a:r>
            <a:r>
              <a:rPr lang="pt-BR" sz="1600" baseline="-25000" dirty="0" err="1"/>
              <a:t>PC</a:t>
            </a:r>
            <a:r>
              <a:rPr lang="pt-BR" sz="1600" dirty="0"/>
              <a:t> &lt; </a:t>
            </a:r>
            <a:r>
              <a:rPr lang="pt-BR" sz="1600" dirty="0" smtClean="0"/>
              <a:t>r  e   </a:t>
            </a:r>
            <a:r>
              <a:rPr lang="pt-BR" sz="1600" dirty="0" err="1" smtClean="0"/>
              <a:t>d</a:t>
            </a:r>
            <a:r>
              <a:rPr lang="pt-BR" sz="1600" baseline="-25000" dirty="0" err="1" smtClean="0"/>
              <a:t>SC</a:t>
            </a:r>
            <a:r>
              <a:rPr lang="pt-BR" sz="1600" dirty="0"/>
              <a:t> &gt; </a:t>
            </a:r>
            <a:r>
              <a:rPr lang="pt-BR" sz="1600" dirty="0" smtClean="0"/>
              <a:t>r.</a:t>
            </a:r>
            <a:endParaRPr lang="pt-BR" sz="16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810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25424" y="59893"/>
            <a:ext cx="10936224" cy="2625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Definição de círculo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uma figura geométrica formada por uma parte de um plano que é limitada por uma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Em outras palavras, dados um ponto C (chamado centro do círculo) e uma distância r (chamada raio do círculo), o círculo é o conjunto de pontos cuja distância até C é igual ou menor que r. Matematicamente, o ponto P pertencerá ao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se: </a:t>
            </a:r>
            <a:r>
              <a:rPr lang="pt-BR" sz="1600" dirty="0" err="1"/>
              <a:t>d</a:t>
            </a:r>
            <a:r>
              <a:rPr lang="pt-BR" sz="1600" baseline="-25000" dirty="0" err="1"/>
              <a:t>PC</a:t>
            </a:r>
            <a:r>
              <a:rPr lang="pt-BR" sz="1600" dirty="0"/>
              <a:t> ≤ r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27888" y="2223434"/>
            <a:ext cx="1093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Sendo assim, na figura a seguir, os pontos A, B, C e P pertencem ao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que é toda a seguinte figura em verde. Já o ponto D não pertence ao círculo, pois está em seu exterior.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Definição de círcul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786" y="3182863"/>
            <a:ext cx="2857500" cy="22193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627888" y="5402188"/>
            <a:ext cx="109362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Portanto, de acordo com as duas definições acima, 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possui os mesmos pontos que a borda de um círculo. Já o círculo possui todos os pontos internos de uma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Logo, o círculo é uma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região plana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 a circunferência é uma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linha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697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04672" y="405736"/>
            <a:ext cx="10899648" cy="3679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875"/>
              </a:spcAft>
            </a:pPr>
            <a:r>
              <a:rPr lang="pt-BR" b="1" kern="1800" dirty="0" smtClean="0">
                <a:solidFill>
                  <a:srgbClr val="1B1B1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Elementos da Circunferência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Corda</a:t>
            </a:r>
            <a:r>
              <a:rPr lang="pt-BR" sz="2400" dirty="0" smtClean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2400" dirty="0" smtClean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 smtClean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2400" dirty="0" smtClean="0">
                <a:solidFill>
                  <a:srgbClr val="000000"/>
                </a:solidFill>
                <a:effectLst/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Dada uma circunferência de centro O a pontos A, B, C e D pertencentes a ela, temos os seguintes elementos: AB e CD.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Os segmentos AB e CD têm suas extremidades nessa circunferência. Dizemos que os segmentos determinados por dois pontos quaisquer da circunferência são cordas da circunferência.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s1.static.brasilescola.uol.com.br/be/e/Untitled-6(72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40" y="4357306"/>
            <a:ext cx="2621279" cy="2006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091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09472" y="376091"/>
            <a:ext cx="9997440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70735">
              <a:lnSpc>
                <a:spcPct val="107000"/>
              </a:lnSpc>
              <a:spcAft>
                <a:spcPts val="0"/>
              </a:spcAft>
            </a:pP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Raio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Distância compreendida entre o centro e a extremidade da circunferência, aqui é o segmento de reta PC ou simplesmente r.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s1.static.brasilescola.uol.com.br/be/e/Untitled-7(58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821" y="1770888"/>
            <a:ext cx="183832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https://s1.static.brasilescola.uol.com.br/be/e/Untitled-6(72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67" y="3716699"/>
            <a:ext cx="1838325" cy="13620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1109472" y="4965853"/>
            <a:ext cx="10692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Diâmetro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Com base na figura acima,  note que o segmento CD (corda) passa pelo centro da circunferência e se transforma no diâmetro da circunferência, também chamado de corda máxima.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5932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77824" y="474810"/>
            <a:ext cx="1032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Diâmetro da circunferência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É fácil perceber que a medida do diâmetro é o dobro da medida do raio. Se chamarmos D a medida do diâmetro e r a medida do raio, temos a seguinte relação: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 = 2 * r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877824" y="2229136"/>
            <a:ext cx="6096000" cy="8788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Arco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Considere agora esta circunferência: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https://s1.static.brasilescola.uol.com.br/be/e/Untitled-8(57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815" y="3214396"/>
            <a:ext cx="2105025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877824" y="5347996"/>
            <a:ext cx="10911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70100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que os pontos A e B dividem a circunferência em duas partes. Cada uma dessas partes é chamada arco de circunferência.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794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87552" y="737292"/>
            <a:ext cx="10643616" cy="461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320"/>
              </a:lnSpc>
              <a:spcAft>
                <a:spcPts val="0"/>
              </a:spcAft>
            </a:pPr>
            <a:r>
              <a:rPr lang="pt-BR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</a:t>
            </a:r>
            <a:r>
              <a:rPr lang="pt-BR" b="1" kern="1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200000"/>
              </a:lnSpc>
              <a:spcBef>
                <a:spcPts val="1500"/>
              </a:spcBef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Número </a:t>
            </a:r>
            <a:r>
              <a:rPr lang="pt-BR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(π) é um número irracional cujo valor é 3,14159265358979323846…, ou seja, uma sequência infinita de dígitos.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20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Calcular?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</a:t>
            </a:r>
            <a:r>
              <a:rPr lang="pt-BR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resulta da divisão do perímetro pelo diâmetro de um círculo 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(π = perímetro / diâmetro)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20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 medirmos toda a volta de um círculo com fita métrica obtemos a medida do seu perímetro. O diâmetro, por sua vez, é a medida obtida de uma ponta a outra desse círculo.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20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Dividindo a medida do perímetro pela medida do diâmetro, o resultado será o número </a:t>
            </a:r>
            <a:r>
              <a:rPr lang="pt-BR" dirty="0" err="1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54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80288" y="1045335"/>
            <a:ext cx="10875264" cy="4123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Perímetro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 </a:t>
            </a:r>
            <a:r>
              <a:rPr lang="pt-BR" u="none" strike="noStrike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perímetro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uma medida do comprimento da borda de uma figura geométrica. Assim, é possível calcular o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perímetro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tanto do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quanto da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usando a seguinte fórmula: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C = 2·π·r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Em que C = comprimento ou perímetro; r = raio do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ou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em questão; e π é uma constante irracional comumente arredondada para 3,14.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Isso acontece porque toda circunferência é o perímetro de um círculo com centro e raio iguais.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359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14528" y="538403"/>
            <a:ext cx="11277600" cy="4624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Ao passo que o comprimento pode ser calculado tanto sobre o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quanto sobre 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área da circunferência não pode ser calculada, diferentemente do círculo que pode ter essa medida calculada.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Assim, a área é uma medida referente à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superfície ocupada por uma figura geométrica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isto é, ela depende da quantidade de plano que essa figura ocupa. A área é, portanto, a medida referente às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regiões planas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Entretanto, sempre que a “área da circunferência” for citada, poderemos entender como 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círculo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limitado por aquela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circunferência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Não há problemas em usar essa expressão.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círculo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pode ser calculada usando a seguinte fórmula: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= π·r</a:t>
            </a:r>
            <a:r>
              <a:rPr lang="pt-BR" baseline="30000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Em que A = área do </a:t>
            </a:r>
            <a:r>
              <a:rPr lang="pt-BR" b="1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círculo</a:t>
            </a:r>
            <a:r>
              <a:rPr lang="pt-BR" dirty="0" smtClean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 = raio do círculo e π é a mesma constante do comprimento ou perímetro.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867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94944" y="228340"/>
            <a:ext cx="10460736" cy="258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20"/>
              </a:lnSpc>
              <a:spcBef>
                <a:spcPts val="805"/>
              </a:spcBef>
              <a:spcAft>
                <a:spcPts val="805"/>
              </a:spcAft>
            </a:pPr>
            <a:r>
              <a:rPr lang="pt-BR" sz="20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Medidas de superfície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6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Superfície e área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Superfície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uma grandeza com duas dimensões, enquanto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a medida dessa grandeza, portanto, um número.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6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Metro quadrado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unidade fundamental de superfície chama-se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metro quadrado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 metro quadrado (m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é a medida correspondente à superfície de um quadrado com 1 metro de lado. 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088143"/>
              </p:ext>
            </p:extLst>
          </p:nvPr>
        </p:nvGraphicFramePr>
        <p:xfrm>
          <a:off x="999745" y="3134392"/>
          <a:ext cx="10062971" cy="15351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8816"/>
                <a:gridCol w="1408816"/>
                <a:gridCol w="1408816"/>
                <a:gridCol w="1610075"/>
                <a:gridCol w="1308186"/>
                <a:gridCol w="1408816"/>
                <a:gridCol w="1509446"/>
              </a:tblGrid>
              <a:tr h="30422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Múltiplos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Unidade Fundamental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Submúltiplos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224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quilômetro quadrado 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hectômetro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decâmetro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decímetro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centímetro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milímetro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04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km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hm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dam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04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1.000.000m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10.000m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100m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0,01m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0,0001m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0,000001m</a:t>
                      </a:r>
                      <a:r>
                        <a:rPr lang="pt-BR" sz="900" baseline="300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694944" y="5015106"/>
            <a:ext cx="10619232" cy="87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dam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hm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km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são utilizados para medir grandes superfícies, enquanto o dm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cm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o mm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são utilizados para pequenas superfícies.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705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21664" y="643665"/>
            <a:ext cx="10497312" cy="1084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Transformação de Unidades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As unidades de área podem ser transformadas de acordo com as seguintes tabelas de conversões de medidas: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mundoeducacao.uol.com.br/upload/conteudo/Untitled-8(1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736" y="2041207"/>
            <a:ext cx="5913119" cy="176269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060704" y="3803904"/>
            <a:ext cx="10594848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70305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Transformando 1m² (metro quadrado) em cm² (centímetro quadrado) 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170305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1º passo: transformar m² em dm²</a:t>
            </a:r>
            <a:b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2º passo: transformar dm² em cm²</a:t>
            </a:r>
            <a:b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Pelo processo prático podemos multiplicar o m² por 100x100 (10 000) 	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600" b="1" i="1" dirty="0" smtClean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1 x 100 x 100 = 10 000 → 1m² = 10 000cm²</a:t>
            </a:r>
            <a:r>
              <a:rPr lang="pt-BR" sz="1600" dirty="0" smtClean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t-BR" sz="1600" dirty="0" smtClean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6345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5072" y="585549"/>
            <a:ext cx="11484864" cy="5350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/>
            <a:r>
              <a:rPr lang="pt-BR" sz="2000" b="1" spc="-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ATIVIDADES</a:t>
            </a:r>
            <a:endParaRPr lang="pt-B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0510" indent="629920" algn="just"/>
            <a:r>
              <a:rPr lang="pt-BR" spc="-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Após a leitura atenta dos enunciados teóricos acima, assista os vídeos abaixo recomendados, resolvendo, posteriormente, os exercícios/atividades constantes das páginas 42 a 51 – com exceção do exercício das páginas 45 e 46, do volume 3 da apostila do Sistema Aprende Brasil da Editora Positivo direcionada ao 7º Ano.</a:t>
            </a:r>
          </a:p>
          <a:p>
            <a:pPr marL="270510" indent="629920" algn="just"/>
            <a:endParaRPr lang="pt-B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Lembre-se: todas as atividades aqui citadas serão avaliadas, por isso, é IMPRESCINDÍVEL que, após feitas, sejam encaminhadas – obrigatoriamente - para o aplicativo Google </a:t>
            </a:r>
            <a:r>
              <a:rPr lang="pt-BR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/Sala de Aula.</a:t>
            </a: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Para auxiliar nesse processo de aprendizagem, anexamos as vídeo-aulas sobre Circunferência e Medidas de Superfície e Circunferência e Medidas de Superfície - Atividades, editadas pelo Sistema Aprende Brasil da Editora Positivo, cujos endereços eletrônicos são os seguintes: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t-BR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https://youtu.be/hUGtSYJ-G2U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t-BR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https://youtu.be/kda3l5eluHY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179070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Quaisquer dúvidas e/ou questionamentos poderão ser feitos em qualquer um dos endereços eletrônicos abaixo: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08330">
              <a:lnSpc>
                <a:spcPct val="107000"/>
              </a:lnSpc>
              <a:spcBef>
                <a:spcPts val="10"/>
              </a:spcBef>
              <a:spcAft>
                <a:spcPts val="0"/>
              </a:spcAft>
            </a:pP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0410" indent="608330">
              <a:lnSpc>
                <a:spcPct val="107000"/>
              </a:lnSpc>
              <a:spcAft>
                <a:spcPts val="0"/>
              </a:spcAft>
            </a:pP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WhatsApp – 49 9972 4950, ou e-mail </a:t>
            </a:r>
            <a:r>
              <a:rPr lang="pt-PT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cesardacol@iomere.edu.sc.gov.br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92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98</Words>
  <Application>Microsoft Office PowerPoint</Application>
  <PresentationFormat>Widescreen</PresentationFormat>
  <Paragraphs>88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inherit</vt:lpstr>
      <vt:lpstr>Times New Roman</vt:lpstr>
      <vt:lpstr>Tema do Office</vt:lpstr>
      <vt:lpstr>CÍRCULO ECIRCUNFERÊNCIA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CÍRCULO ECIRCUNFERÊNCIA</dc:title>
  <dc:creator>Dacol</dc:creator>
  <cp:lastModifiedBy>Dacol</cp:lastModifiedBy>
  <cp:revision>12</cp:revision>
  <dcterms:created xsi:type="dcterms:W3CDTF">2020-11-17T09:55:32Z</dcterms:created>
  <dcterms:modified xsi:type="dcterms:W3CDTF">2020-11-17T10:29:04Z</dcterms:modified>
</cp:coreProperties>
</file>