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56"/>
            <p14:sldId id="277"/>
            <p14:sldId id="257"/>
          </p14:sldIdLst>
        </p14:section>
        <p14:section name="Seção sem Título" id="{F0F7454F-B6C3-47E8-8A85-C010929CDAAC}">
          <p14:sldIdLst>
            <p14:sldId id="258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1º Quadrimestre</a:t>
            </a:r>
            <a:r>
              <a:rPr lang="pt-BR" sz="3600" b="1" cap="all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/2022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4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4923CF53-F08A-44C4-1DA1-C0F688BD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2D1FE89B-013F-CD00-EFB0-B29AF306C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379661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  <a:endParaRPr lang="pt-BR" sz="2800" b="1" dirty="0"/>
          </a:p>
        </p:txBody>
      </p:sp>
      <p:pic>
        <p:nvPicPr>
          <p:cNvPr id="6" name="Filename hint" descr="Alternative text">
            <a:extLst>
              <a:ext uri="{FF2B5EF4-FFF2-40B4-BE49-F238E27FC236}">
                <a16:creationId xmlns:a16="http://schemas.microsoft.com/office/drawing/2014/main" id="{BE1EF749-65E3-F006-C26A-34E00A52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406940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2CEE2C41-55DF-9468-0F00-D16BC657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287670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2199861" y="630992"/>
            <a:ext cx="8070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</a:t>
            </a:r>
            <a:endParaRPr lang="pt-BR" sz="2000" dirty="0"/>
          </a:p>
        </p:txBody>
      </p:sp>
      <p:pic>
        <p:nvPicPr>
          <p:cNvPr id="7" name="Filename hint" descr="Alternative text">
            <a:extLst>
              <a:ext uri="{FF2B5EF4-FFF2-40B4-BE49-F238E27FC236}">
                <a16:creationId xmlns:a16="http://schemas.microsoft.com/office/drawing/2014/main" id="{7095F9CF-682C-C4E7-6AD5-10B4162C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216091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5021650D-1642-E793-37B8-E3908AC5F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5" y="227441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</a:t>
            </a:r>
            <a:br>
              <a:rPr lang="pt-BR" sz="18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01324"/>
              </p:ext>
            </p:extLst>
          </p:nvPr>
        </p:nvGraphicFramePr>
        <p:xfrm>
          <a:off x="3287643" y="2008740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25.740.000,00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5.556.173,64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365.000,00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608343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15.292.394,62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15.638.779,02 </a:t>
                      </a:r>
                      <a:endParaRPr lang="pt-BR" sz="3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8F32EA-5366-4A8C-B9B7-F4803421C66F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CDBC2F6-A2FC-F5B2-77C2-87F7BE289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03520"/>
              </p:ext>
            </p:extLst>
          </p:nvPr>
        </p:nvGraphicFramePr>
        <p:xfrm>
          <a:off x="838200" y="2107663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731108781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8170957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43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33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20.474.781,64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5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22.177.741,29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8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25.856.737,88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3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25.924.039,65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44928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88019E8-4535-7C97-56DD-73248CED5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04995"/>
              </p:ext>
            </p:extLst>
          </p:nvPr>
        </p:nvGraphicFramePr>
        <p:xfrm>
          <a:off x="983974" y="4184472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067084796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4317956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1º Quadrimestre/2022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0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12.294.572,98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8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3.073.643,24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01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DE7D21-6B52-4695-8123-0943ED2DA881}"/>
              </a:ext>
            </a:extLst>
          </p:cNvPr>
          <p:cNvSpPr txBox="1">
            <a:spLocks/>
          </p:cNvSpPr>
          <p:nvPr/>
        </p:nvSpPr>
        <p:spPr>
          <a:xfrm>
            <a:off x="1003265" y="1315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43A804F-B363-59B3-DEDB-DB680843E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8" y="1722882"/>
            <a:ext cx="9930384" cy="34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A50A6F-4EFC-9865-FDD8-2593CF8F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88718"/>
              </p:ext>
            </p:extLst>
          </p:nvPr>
        </p:nvGraphicFramePr>
        <p:xfrm>
          <a:off x="983974" y="2590419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424228885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9103105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502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3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18.166.571,93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49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20.853.907,89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8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21.283.840,47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17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25.061.049,68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4779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04700FE-02C7-200A-E523-D16852B2D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67748"/>
              </p:ext>
            </p:extLst>
          </p:nvPr>
        </p:nvGraphicFramePr>
        <p:xfrm>
          <a:off x="983974" y="4533025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588986405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25741755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1º Quadrimestre/2022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31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10.594.193,28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53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2.648.548,32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8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34A0EA22-9428-366E-D34A-2A7E1CEF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C1705A29-D715-F413-4D1B-E042E4C4F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096B93A0-412B-957F-39DD-69AB7083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34" y="215514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352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Helin Perazzoli2</cp:lastModifiedBy>
  <cp:revision>16</cp:revision>
  <cp:lastPrinted>2022-05-26T15:45:50Z</cp:lastPrinted>
  <dcterms:created xsi:type="dcterms:W3CDTF">2021-05-19T17:45:57Z</dcterms:created>
  <dcterms:modified xsi:type="dcterms:W3CDTF">2022-05-26T15:59:22Z</dcterms:modified>
</cp:coreProperties>
</file>