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EAD70-151F-4E41-A660-1EE11D2394DE}" type="datetimeFigureOut">
              <a:rPr lang="pt-BR" smtClean="0"/>
              <a:pPr/>
              <a:t>10/6/2012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9BC02-A82B-49AF-B6BB-EBD4761EE4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6A9B6-D3A9-40FD-8A16-663FAF72EB99}" type="datetimeFigureOut">
              <a:rPr lang="pt-BR" smtClean="0"/>
              <a:pPr/>
              <a:t>10/6/2012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14A88-F4C9-4587-9416-BBA2CA7AA8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14A88-F4C9-4587-9416-BBA2CA7AA857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0F4B4C5-C56B-42F5-8150-942843A8A268}" type="datetimeFigureOut">
              <a:rPr lang="pt-BR" smtClean="0"/>
              <a:pPr/>
              <a:t>10/6/2012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335BFE-0821-4397-B263-533D56211E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B4C5-C56B-42F5-8150-942843A8A268}" type="datetimeFigureOut">
              <a:rPr lang="pt-BR" smtClean="0"/>
              <a:pPr/>
              <a:t>10/6/2012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5BFE-0821-4397-B263-533D56211E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0F4B4C5-C56B-42F5-8150-942843A8A268}" type="datetimeFigureOut">
              <a:rPr lang="pt-BR" smtClean="0"/>
              <a:pPr/>
              <a:t>10/6/2012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4335BFE-0821-4397-B263-533D56211E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B4C5-C56B-42F5-8150-942843A8A268}" type="datetimeFigureOut">
              <a:rPr lang="pt-BR" smtClean="0"/>
              <a:pPr/>
              <a:t>10/6/2012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335BFE-0821-4397-B263-533D56211E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B4C5-C56B-42F5-8150-942843A8A268}" type="datetimeFigureOut">
              <a:rPr lang="pt-BR" smtClean="0"/>
              <a:pPr/>
              <a:t>10/6/2012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4335BFE-0821-4397-B263-533D56211E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0F4B4C5-C56B-42F5-8150-942843A8A268}" type="datetimeFigureOut">
              <a:rPr lang="pt-BR" smtClean="0"/>
              <a:pPr/>
              <a:t>10/6/2012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4335BFE-0821-4397-B263-533D56211E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0F4B4C5-C56B-42F5-8150-942843A8A268}" type="datetimeFigureOut">
              <a:rPr lang="pt-BR" smtClean="0"/>
              <a:pPr/>
              <a:t>10/6/2012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4335BFE-0821-4397-B263-533D56211E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B4C5-C56B-42F5-8150-942843A8A268}" type="datetimeFigureOut">
              <a:rPr lang="pt-BR" smtClean="0"/>
              <a:pPr/>
              <a:t>10/6/2012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335BFE-0821-4397-B263-533D56211E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B4C5-C56B-42F5-8150-942843A8A268}" type="datetimeFigureOut">
              <a:rPr lang="pt-BR" smtClean="0"/>
              <a:pPr/>
              <a:t>10/6/2012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335BFE-0821-4397-B263-533D56211E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B4C5-C56B-42F5-8150-942843A8A268}" type="datetimeFigureOut">
              <a:rPr lang="pt-BR" smtClean="0"/>
              <a:pPr/>
              <a:t>10/6/2012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335BFE-0821-4397-B263-533D56211E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0F4B4C5-C56B-42F5-8150-942843A8A268}" type="datetimeFigureOut">
              <a:rPr lang="pt-BR" smtClean="0"/>
              <a:pPr/>
              <a:t>10/6/2012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4335BFE-0821-4397-B263-533D56211E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F4B4C5-C56B-42F5-8150-942843A8A268}" type="datetimeFigureOut">
              <a:rPr lang="pt-BR" smtClean="0"/>
              <a:pPr/>
              <a:t>10/6/2012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335BFE-0821-4397-B263-533D56211E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6886596" cy="1357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 DE CAMPO </a:t>
            </a:r>
            <a:br>
              <a:rPr lang="en-US" dirty="0" smtClean="0"/>
            </a:br>
            <a:r>
              <a:rPr lang="en-US" dirty="0" smtClean="0"/>
              <a:t>EM OVINOCULTURA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500694" y="785794"/>
            <a:ext cx="3143272" cy="492922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DIA 22 DE JUNHO DE 2012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CAPELA NOSSA SENHORA APARECIDA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LINHA </a:t>
            </a:r>
            <a:r>
              <a:rPr lang="en-US" sz="1600" dirty="0" smtClean="0">
                <a:solidFill>
                  <a:schemeClr val="tx1"/>
                </a:solidFill>
              </a:rPr>
              <a:t>BRIDI – IOMERÊ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INÍCIO ÀS 13:00 HS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TEMA: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MANEJO,VERMINOSE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INSTALAÇÕES,DENTIÇÃO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INSCRIÇÕES: </a:t>
            </a:r>
            <a:r>
              <a:rPr lang="en-US" sz="1600" dirty="0" smtClean="0">
                <a:solidFill>
                  <a:schemeClr val="tx1"/>
                </a:solidFill>
              </a:rPr>
              <a:t>3539-6002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c/Juarez </a:t>
            </a:r>
            <a:r>
              <a:rPr lang="en-US" sz="1600" dirty="0" err="1" smtClean="0">
                <a:solidFill>
                  <a:schemeClr val="tx1"/>
                </a:solidFill>
              </a:rPr>
              <a:t>Borga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3539 – 6003  C/GRAZIELA /EPAGRI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Promoção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SECRETARIA MUNICIPAL DE AGRICULTURA 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NÚCLEO REGIONAL DE CRIADORES DE OVINOS E CAPRINOS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INFORMAÇÕES: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9967 3043 C/SILVIO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9108 4984 C/CARLOS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pt-BR" sz="1800" dirty="0">
              <a:solidFill>
                <a:schemeClr val="tx1"/>
              </a:solidFill>
            </a:endParaRPr>
          </a:p>
        </p:txBody>
      </p:sp>
      <p:pic>
        <p:nvPicPr>
          <p:cNvPr id="7" name="Imagem 6" descr="dois borre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571612"/>
            <a:ext cx="2714644" cy="2786082"/>
          </a:xfrm>
          <a:prstGeom prst="rect">
            <a:avLst/>
          </a:prstGeom>
        </p:spPr>
      </p:pic>
      <p:pic>
        <p:nvPicPr>
          <p:cNvPr id="8" name="Imagem 7" descr="AGSRMSACA8VUJU7CAVD4OEICAB3HLF0CAIL6WAPCAWZ7QD1CARIA56PCAFJBODECA26BNHKCAA65TVYCA1VBXH9CAWA4IT4CACKSVF0CAPNR67ZCASH4YJ4CAFGIB92CAQIO7IUCAKZGHJ4CAPBOTX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4214818"/>
            <a:ext cx="2500330" cy="2143140"/>
          </a:xfrm>
          <a:prstGeom prst="rect">
            <a:avLst/>
          </a:prstGeom>
        </p:spPr>
      </p:pic>
      <p:pic>
        <p:nvPicPr>
          <p:cNvPr id="10" name="Imagem 9" descr="macho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4357694"/>
            <a:ext cx="2714644" cy="2028827"/>
          </a:xfrm>
          <a:prstGeom prst="rect">
            <a:avLst/>
          </a:prstGeom>
        </p:spPr>
      </p:pic>
      <p:pic>
        <p:nvPicPr>
          <p:cNvPr id="11" name="Imagem 10" descr="A281MKLCADRRL63CAS3EEYJCAI27J5ACAB68FE9CA9ADH82CAQNKJH2CA3KPRHCCAXI0GL9CAF1YLJVCARKI3M5CAP2L7TOCAJ02ZAOCAMT0LNUCAR02IGKCAFW4PSKCAZBCOESCA1EWC1TCAJZ5KJU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1803" y="1571612"/>
            <a:ext cx="2428892" cy="2781313"/>
          </a:xfrm>
          <a:prstGeom prst="rect">
            <a:avLst/>
          </a:prstGeom>
        </p:spPr>
      </p:pic>
      <p:pic>
        <p:nvPicPr>
          <p:cNvPr id="13" name="Imagem 12" descr="ctg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6644" y="5429264"/>
            <a:ext cx="1643074" cy="1214446"/>
          </a:xfrm>
          <a:prstGeom prst="rect">
            <a:avLst/>
          </a:prstGeom>
        </p:spPr>
      </p:pic>
      <p:pic>
        <p:nvPicPr>
          <p:cNvPr id="14" name="Imagem 13" descr="LOGO NUCLE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15008" y="5429264"/>
            <a:ext cx="1643074" cy="1214446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101</TotalTime>
  <Words>59</Words>
  <Application>Microsoft Office PowerPoint</Application>
  <PresentationFormat>Apresentação na tela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Mediano</vt:lpstr>
      <vt:lpstr>DIA DE CAMPO  EM OVINOCULTURA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DE CAMPO  DE OVINOCULTURA</dc:title>
  <dc:creator>Taurus</dc:creator>
  <cp:lastModifiedBy>Taurus</cp:lastModifiedBy>
  <cp:revision>11</cp:revision>
  <dcterms:created xsi:type="dcterms:W3CDTF">2012-05-31T01:36:32Z</dcterms:created>
  <dcterms:modified xsi:type="dcterms:W3CDTF">2012-06-10T21:34:54Z</dcterms:modified>
</cp:coreProperties>
</file>